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57" r:id="rId3"/>
    <p:sldId id="307" r:id="rId4"/>
    <p:sldId id="316" r:id="rId5"/>
    <p:sldId id="311" r:id="rId6"/>
    <p:sldId id="324" r:id="rId7"/>
    <p:sldId id="325" r:id="rId8"/>
    <p:sldId id="326" r:id="rId9"/>
    <p:sldId id="299" r:id="rId10"/>
    <p:sldId id="313" r:id="rId11"/>
    <p:sldId id="315" r:id="rId12"/>
    <p:sldId id="319" r:id="rId13"/>
    <p:sldId id="295" r:id="rId14"/>
    <p:sldId id="314" r:id="rId15"/>
    <p:sldId id="320" r:id="rId16"/>
    <p:sldId id="297" r:id="rId17"/>
    <p:sldId id="321" r:id="rId18"/>
    <p:sldId id="293" r:id="rId19"/>
    <p:sldId id="26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33996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5B284A-F90B-459C-9989-07215CF2DFB9}" v="11" dt="2026-03-25T23:21:33.0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9891" autoAdjust="0"/>
  </p:normalViewPr>
  <p:slideViewPr>
    <p:cSldViewPr snapToGrid="0">
      <p:cViewPr varScale="1">
        <p:scale>
          <a:sx n="97" d="100"/>
          <a:sy n="97" d="100"/>
        </p:scale>
        <p:origin x="144" y="5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Orndorff" userId="6ef83283-eb2f-4557-a54b-241cd53cdc50" providerId="ADAL" clId="{A89F6FE7-5F46-4B2C-B3C0-9A2CD8E7F440}"/>
    <pc:docChg chg="undo redo custSel addSld delSld modSld">
      <pc:chgData name="Robert Orndorff" userId="6ef83283-eb2f-4557-a54b-241cd53cdc50" providerId="ADAL" clId="{A89F6FE7-5F46-4B2C-B3C0-9A2CD8E7F440}" dt="2026-03-25T23:23:50.484" v="1361" actId="1076"/>
      <pc:docMkLst>
        <pc:docMk/>
      </pc:docMkLst>
      <pc:sldChg chg="addSp delSp modSp mod">
        <pc:chgData name="Robert Orndorff" userId="6ef83283-eb2f-4557-a54b-241cd53cdc50" providerId="ADAL" clId="{A89F6FE7-5F46-4B2C-B3C0-9A2CD8E7F440}" dt="2026-03-25T23:23:50.484" v="1361" actId="1076"/>
        <pc:sldMkLst>
          <pc:docMk/>
          <pc:sldMk cId="179194464" sldId="260"/>
        </pc:sldMkLst>
        <pc:spChg chg="add del mod">
          <ac:chgData name="Robert Orndorff" userId="6ef83283-eb2f-4557-a54b-241cd53cdc50" providerId="ADAL" clId="{A89F6FE7-5F46-4B2C-B3C0-9A2CD8E7F440}" dt="2026-03-25T23:20:59.169" v="1315" actId="478"/>
          <ac:spMkLst>
            <pc:docMk/>
            <pc:sldMk cId="179194464" sldId="260"/>
            <ac:spMk id="2" creationId="{5BEE5ADE-E00C-5FAE-F11F-EC732AD63820}"/>
          </ac:spMkLst>
        </pc:spChg>
        <pc:spChg chg="add mod">
          <ac:chgData name="Robert Orndorff" userId="6ef83283-eb2f-4557-a54b-241cd53cdc50" providerId="ADAL" clId="{A89F6FE7-5F46-4B2C-B3C0-9A2CD8E7F440}" dt="2026-03-25T23:21:08.761" v="1327" actId="20577"/>
          <ac:spMkLst>
            <pc:docMk/>
            <pc:sldMk cId="179194464" sldId="260"/>
            <ac:spMk id="4" creationId="{E5C961FF-2353-6388-25DD-15430591F81C}"/>
          </ac:spMkLst>
        </pc:spChg>
        <pc:spChg chg="add mod">
          <ac:chgData name="Robert Orndorff" userId="6ef83283-eb2f-4557-a54b-241cd53cdc50" providerId="ADAL" clId="{A89F6FE7-5F46-4B2C-B3C0-9A2CD8E7F440}" dt="2026-03-25T23:23:40.883" v="1360" actId="20577"/>
          <ac:spMkLst>
            <pc:docMk/>
            <pc:sldMk cId="179194464" sldId="260"/>
            <ac:spMk id="5" creationId="{7621DE19-1766-6758-FF79-2C007C02B578}"/>
          </ac:spMkLst>
        </pc:spChg>
        <pc:graphicFrameChg chg="add mod">
          <ac:chgData name="Robert Orndorff" userId="6ef83283-eb2f-4557-a54b-241cd53cdc50" providerId="ADAL" clId="{A89F6FE7-5F46-4B2C-B3C0-9A2CD8E7F440}" dt="2026-03-25T23:23:50.484" v="1361" actId="1076"/>
          <ac:graphicFrameMkLst>
            <pc:docMk/>
            <pc:sldMk cId="179194464" sldId="260"/>
            <ac:graphicFrameMk id="3" creationId="{91CBB326-698C-AAB4-3C1D-C30A66F85962}"/>
          </ac:graphicFrameMkLst>
        </pc:graphicFrameChg>
      </pc:sldChg>
      <pc:sldChg chg="addSp modSp mod">
        <pc:chgData name="Robert Orndorff" userId="6ef83283-eb2f-4557-a54b-241cd53cdc50" providerId="ADAL" clId="{A89F6FE7-5F46-4B2C-B3C0-9A2CD8E7F440}" dt="2026-03-25T22:21:48.109" v="1135" actId="14734"/>
        <pc:sldMkLst>
          <pc:docMk/>
          <pc:sldMk cId="3562615752" sldId="293"/>
        </pc:sldMkLst>
        <pc:spChg chg="mod">
          <ac:chgData name="Robert Orndorff" userId="6ef83283-eb2f-4557-a54b-241cd53cdc50" providerId="ADAL" clId="{A89F6FE7-5F46-4B2C-B3C0-9A2CD8E7F440}" dt="2026-03-25T22:21:28.225" v="1133" actId="1076"/>
          <ac:spMkLst>
            <pc:docMk/>
            <pc:sldMk cId="3562615752" sldId="293"/>
            <ac:spMk id="7" creationId="{87F2EBC2-44F5-5ECB-FB88-A02B7E6B07F0}"/>
          </ac:spMkLst>
        </pc:spChg>
        <pc:graphicFrameChg chg="add mod modGraphic">
          <ac:chgData name="Robert Orndorff" userId="6ef83283-eb2f-4557-a54b-241cd53cdc50" providerId="ADAL" clId="{A89F6FE7-5F46-4B2C-B3C0-9A2CD8E7F440}" dt="2026-03-25T22:21:48.109" v="1135" actId="14734"/>
          <ac:graphicFrameMkLst>
            <pc:docMk/>
            <pc:sldMk cId="3562615752" sldId="293"/>
            <ac:graphicFrameMk id="2" creationId="{BA0588F9-7435-6EEE-20EC-FCC0ACD4F2D9}"/>
          </ac:graphicFrameMkLst>
        </pc:graphicFrameChg>
      </pc:sldChg>
      <pc:sldChg chg="addSp modSp mod">
        <pc:chgData name="Robert Orndorff" userId="6ef83283-eb2f-4557-a54b-241cd53cdc50" providerId="ADAL" clId="{A89F6FE7-5F46-4B2C-B3C0-9A2CD8E7F440}" dt="2026-03-23T15:31:19.263" v="983" actId="20577"/>
        <pc:sldMkLst>
          <pc:docMk/>
          <pc:sldMk cId="176970040" sldId="295"/>
        </pc:sldMkLst>
        <pc:spChg chg="mod">
          <ac:chgData name="Robert Orndorff" userId="6ef83283-eb2f-4557-a54b-241cd53cdc50" providerId="ADAL" clId="{A89F6FE7-5F46-4B2C-B3C0-9A2CD8E7F440}" dt="2026-03-23T15:31:19.263" v="983" actId="20577"/>
          <ac:spMkLst>
            <pc:docMk/>
            <pc:sldMk cId="176970040" sldId="295"/>
            <ac:spMk id="8" creationId="{87F2EBC2-44F5-5ECB-FB88-A02B7E6B07F0}"/>
          </ac:spMkLst>
        </pc:spChg>
        <pc:graphicFrameChg chg="add mod modGraphic">
          <ac:chgData name="Robert Orndorff" userId="6ef83283-eb2f-4557-a54b-241cd53cdc50" providerId="ADAL" clId="{A89F6FE7-5F46-4B2C-B3C0-9A2CD8E7F440}" dt="2026-03-22T01:10:11.450" v="691" actId="1076"/>
          <ac:graphicFrameMkLst>
            <pc:docMk/>
            <pc:sldMk cId="176970040" sldId="295"/>
            <ac:graphicFrameMk id="2" creationId="{A45096C3-A2E4-F84D-6A08-A7E88F79D5F3}"/>
          </ac:graphicFrameMkLst>
        </pc:graphicFrameChg>
      </pc:sldChg>
      <pc:sldChg chg="addSp modSp mod">
        <pc:chgData name="Robert Orndorff" userId="6ef83283-eb2f-4557-a54b-241cd53cdc50" providerId="ADAL" clId="{A89F6FE7-5F46-4B2C-B3C0-9A2CD8E7F440}" dt="2026-03-22T01:17:01.860" v="893" actId="1076"/>
        <pc:sldMkLst>
          <pc:docMk/>
          <pc:sldMk cId="397890124" sldId="297"/>
        </pc:sldMkLst>
        <pc:spChg chg="mod">
          <ac:chgData name="Robert Orndorff" userId="6ef83283-eb2f-4557-a54b-241cd53cdc50" providerId="ADAL" clId="{A89F6FE7-5F46-4B2C-B3C0-9A2CD8E7F440}" dt="2026-03-22T01:16:50.598" v="892" actId="20577"/>
          <ac:spMkLst>
            <pc:docMk/>
            <pc:sldMk cId="397890124" sldId="297"/>
            <ac:spMk id="7" creationId="{87F2EBC2-44F5-5ECB-FB88-A02B7E6B07F0}"/>
          </ac:spMkLst>
        </pc:spChg>
        <pc:graphicFrameChg chg="add mod modGraphic">
          <ac:chgData name="Robert Orndorff" userId="6ef83283-eb2f-4557-a54b-241cd53cdc50" providerId="ADAL" clId="{A89F6FE7-5F46-4B2C-B3C0-9A2CD8E7F440}" dt="2026-03-22T01:17:01.860" v="893" actId="1076"/>
          <ac:graphicFrameMkLst>
            <pc:docMk/>
            <pc:sldMk cId="397890124" sldId="297"/>
            <ac:graphicFrameMk id="2" creationId="{3EAE696E-21A3-ADCE-80D5-F4D12C849A83}"/>
          </ac:graphicFrameMkLst>
        </pc:graphicFrameChg>
      </pc:sldChg>
      <pc:sldChg chg="addSp modSp mod">
        <pc:chgData name="Robert Orndorff" userId="6ef83283-eb2f-4557-a54b-241cd53cdc50" providerId="ADAL" clId="{A89F6FE7-5F46-4B2C-B3C0-9A2CD8E7F440}" dt="2026-03-22T01:18:16.159" v="924" actId="20577"/>
        <pc:sldMkLst>
          <pc:docMk/>
          <pc:sldMk cId="2772921841" sldId="299"/>
        </pc:sldMkLst>
        <pc:spChg chg="mod">
          <ac:chgData name="Robert Orndorff" userId="6ef83283-eb2f-4557-a54b-241cd53cdc50" providerId="ADAL" clId="{A89F6FE7-5F46-4B2C-B3C0-9A2CD8E7F440}" dt="2026-03-22T01:18:16.159" v="924" actId="20577"/>
          <ac:spMkLst>
            <pc:docMk/>
            <pc:sldMk cId="2772921841" sldId="299"/>
            <ac:spMk id="3" creationId="{87F2EBC2-44F5-5ECB-FB88-A02B7E6B07F0}"/>
          </ac:spMkLst>
        </pc:spChg>
        <pc:graphicFrameChg chg="add mod modGraphic">
          <ac:chgData name="Robert Orndorff" userId="6ef83283-eb2f-4557-a54b-241cd53cdc50" providerId="ADAL" clId="{A89F6FE7-5F46-4B2C-B3C0-9A2CD8E7F440}" dt="2026-03-22T01:18:04.233" v="910" actId="1076"/>
          <ac:graphicFrameMkLst>
            <pc:docMk/>
            <pc:sldMk cId="2772921841" sldId="299"/>
            <ac:graphicFrameMk id="4" creationId="{32F47FF3-4A9D-B82B-66AC-83AD4F2D0124}"/>
          </ac:graphicFrameMkLst>
        </pc:graphicFrameChg>
      </pc:sldChg>
      <pc:sldChg chg="addSp modSp mod">
        <pc:chgData name="Robert Orndorff" userId="6ef83283-eb2f-4557-a54b-241cd53cdc50" providerId="ADAL" clId="{A89F6FE7-5F46-4B2C-B3C0-9A2CD8E7F440}" dt="2026-03-25T22:45:40.056" v="1301" actId="20577"/>
        <pc:sldMkLst>
          <pc:docMk/>
          <pc:sldMk cId="0" sldId="311"/>
        </pc:sldMkLst>
        <pc:spChg chg="mod">
          <ac:chgData name="Robert Orndorff" userId="6ef83283-eb2f-4557-a54b-241cd53cdc50" providerId="ADAL" clId="{A89F6FE7-5F46-4B2C-B3C0-9A2CD8E7F440}" dt="2026-03-25T22:45:40.056" v="1301" actId="20577"/>
          <ac:spMkLst>
            <pc:docMk/>
            <pc:sldMk cId="0" sldId="311"/>
            <ac:spMk id="2" creationId="{00000000-0000-0000-0000-000000000000}"/>
          </ac:spMkLst>
        </pc:spChg>
        <pc:graphicFrameChg chg="add mod modGraphic">
          <ac:chgData name="Robert Orndorff" userId="6ef83283-eb2f-4557-a54b-241cd53cdc50" providerId="ADAL" clId="{A89F6FE7-5F46-4B2C-B3C0-9A2CD8E7F440}" dt="2026-03-25T22:30:01.280" v="1245" actId="1076"/>
          <ac:graphicFrameMkLst>
            <pc:docMk/>
            <pc:sldMk cId="0" sldId="311"/>
            <ac:graphicFrameMk id="3" creationId="{81A23378-DBBF-43C3-9E91-E2CBC9BEF0EB}"/>
          </ac:graphicFrameMkLst>
        </pc:graphicFrameChg>
      </pc:sldChg>
      <pc:sldChg chg="addSp modSp mod">
        <pc:chgData name="Robert Orndorff" userId="6ef83283-eb2f-4557-a54b-241cd53cdc50" providerId="ADAL" clId="{A89F6FE7-5F46-4B2C-B3C0-9A2CD8E7F440}" dt="2026-03-22T01:17:53.743" v="909" actId="20577"/>
        <pc:sldMkLst>
          <pc:docMk/>
          <pc:sldMk cId="2772921841" sldId="313"/>
        </pc:sldMkLst>
        <pc:spChg chg="mod">
          <ac:chgData name="Robert Orndorff" userId="6ef83283-eb2f-4557-a54b-241cd53cdc50" providerId="ADAL" clId="{A89F6FE7-5F46-4B2C-B3C0-9A2CD8E7F440}" dt="2026-03-22T01:17:53.743" v="909" actId="20577"/>
          <ac:spMkLst>
            <pc:docMk/>
            <pc:sldMk cId="2772921841" sldId="313"/>
            <ac:spMk id="3" creationId="{87F2EBC2-44F5-5ECB-FB88-A02B7E6B07F0}"/>
          </ac:spMkLst>
        </pc:spChg>
        <pc:graphicFrameChg chg="add mod modGraphic">
          <ac:chgData name="Robert Orndorff" userId="6ef83283-eb2f-4557-a54b-241cd53cdc50" providerId="ADAL" clId="{A89F6FE7-5F46-4B2C-B3C0-9A2CD8E7F440}" dt="2026-03-22T01:17:40.209" v="894" actId="1076"/>
          <ac:graphicFrameMkLst>
            <pc:docMk/>
            <pc:sldMk cId="2772921841" sldId="313"/>
            <ac:graphicFrameMk id="4" creationId="{68050955-0CB5-9EB2-9E50-227040851E6C}"/>
          </ac:graphicFrameMkLst>
        </pc:graphicFrameChg>
      </pc:sldChg>
      <pc:sldChg chg="addSp modSp mod">
        <pc:chgData name="Robert Orndorff" userId="6ef83283-eb2f-4557-a54b-241cd53cdc50" providerId="ADAL" clId="{A89F6FE7-5F46-4B2C-B3C0-9A2CD8E7F440}" dt="2026-03-22T01:12:51.947" v="770" actId="20577"/>
        <pc:sldMkLst>
          <pc:docMk/>
          <pc:sldMk cId="176970040" sldId="314"/>
        </pc:sldMkLst>
        <pc:spChg chg="mod">
          <ac:chgData name="Robert Orndorff" userId="6ef83283-eb2f-4557-a54b-241cd53cdc50" providerId="ADAL" clId="{A89F6FE7-5F46-4B2C-B3C0-9A2CD8E7F440}" dt="2026-03-22T01:12:51.947" v="770" actId="20577"/>
          <ac:spMkLst>
            <pc:docMk/>
            <pc:sldMk cId="176970040" sldId="314"/>
            <ac:spMk id="8" creationId="{87F2EBC2-44F5-5ECB-FB88-A02B7E6B07F0}"/>
          </ac:spMkLst>
        </pc:spChg>
        <pc:graphicFrameChg chg="add mod modGraphic">
          <ac:chgData name="Robert Orndorff" userId="6ef83283-eb2f-4557-a54b-241cd53cdc50" providerId="ADAL" clId="{A89F6FE7-5F46-4B2C-B3C0-9A2CD8E7F440}" dt="2026-03-22T01:12:09.291" v="739" actId="1076"/>
          <ac:graphicFrameMkLst>
            <pc:docMk/>
            <pc:sldMk cId="176970040" sldId="314"/>
            <ac:graphicFrameMk id="2" creationId="{B09A7A17-4F19-9DE7-C840-EBF852A0EE22}"/>
          </ac:graphicFrameMkLst>
        </pc:graphicFrameChg>
      </pc:sldChg>
      <pc:sldChg chg="addSp modSp mod">
        <pc:chgData name="Robert Orndorff" userId="6ef83283-eb2f-4557-a54b-241cd53cdc50" providerId="ADAL" clId="{A89F6FE7-5F46-4B2C-B3C0-9A2CD8E7F440}" dt="2026-03-22T01:04:50.489" v="556" actId="1076"/>
        <pc:sldMkLst>
          <pc:docMk/>
          <pc:sldMk cId="2772921841" sldId="315"/>
        </pc:sldMkLst>
        <pc:spChg chg="mod">
          <ac:chgData name="Robert Orndorff" userId="6ef83283-eb2f-4557-a54b-241cd53cdc50" providerId="ADAL" clId="{A89F6FE7-5F46-4B2C-B3C0-9A2CD8E7F440}" dt="2026-03-22T01:04:01.446" v="555" actId="20577"/>
          <ac:spMkLst>
            <pc:docMk/>
            <pc:sldMk cId="2772921841" sldId="315"/>
            <ac:spMk id="3" creationId="{87F2EBC2-44F5-5ECB-FB88-A02B7E6B07F0}"/>
          </ac:spMkLst>
        </pc:spChg>
        <pc:graphicFrameChg chg="add mod modGraphic">
          <ac:chgData name="Robert Orndorff" userId="6ef83283-eb2f-4557-a54b-241cd53cdc50" providerId="ADAL" clId="{A89F6FE7-5F46-4B2C-B3C0-9A2CD8E7F440}" dt="2026-03-22T01:04:50.489" v="556" actId="1076"/>
          <ac:graphicFrameMkLst>
            <pc:docMk/>
            <pc:sldMk cId="2772921841" sldId="315"/>
            <ac:graphicFrameMk id="4" creationId="{1EA9A967-A144-2D32-3CF7-49EA529EDBCD}"/>
          </ac:graphicFrameMkLst>
        </pc:graphicFrameChg>
      </pc:sldChg>
      <pc:sldChg chg="modSp">
        <pc:chgData name="Robert Orndorff" userId="6ef83283-eb2f-4557-a54b-241cd53cdc50" providerId="ADAL" clId="{A89F6FE7-5F46-4B2C-B3C0-9A2CD8E7F440}" dt="2026-03-22T01:07:26.368" v="610" actId="6549"/>
        <pc:sldMkLst>
          <pc:docMk/>
          <pc:sldMk cId="3387876012" sldId="319"/>
        </pc:sldMkLst>
        <pc:spChg chg="mod">
          <ac:chgData name="Robert Orndorff" userId="6ef83283-eb2f-4557-a54b-241cd53cdc50" providerId="ADAL" clId="{A89F6FE7-5F46-4B2C-B3C0-9A2CD8E7F440}" dt="2026-03-22T01:07:26.368" v="610" actId="6549"/>
          <ac:spMkLst>
            <pc:docMk/>
            <pc:sldMk cId="3387876012" sldId="319"/>
            <ac:spMk id="2" creationId="{71C707CC-531B-91D7-C557-4F0232933312}"/>
          </ac:spMkLst>
        </pc:spChg>
      </pc:sldChg>
      <pc:sldChg chg="modSp mod">
        <pc:chgData name="Robert Orndorff" userId="6ef83283-eb2f-4557-a54b-241cd53cdc50" providerId="ADAL" clId="{A89F6FE7-5F46-4B2C-B3C0-9A2CD8E7F440}" dt="2026-03-22T01:14:13.036" v="804" actId="20577"/>
        <pc:sldMkLst>
          <pc:docMk/>
          <pc:sldMk cId="3387876012" sldId="320"/>
        </pc:sldMkLst>
        <pc:spChg chg="mod">
          <ac:chgData name="Robert Orndorff" userId="6ef83283-eb2f-4557-a54b-241cd53cdc50" providerId="ADAL" clId="{A89F6FE7-5F46-4B2C-B3C0-9A2CD8E7F440}" dt="2026-03-22T01:14:13.036" v="804" actId="20577"/>
          <ac:spMkLst>
            <pc:docMk/>
            <pc:sldMk cId="3387876012" sldId="320"/>
            <ac:spMk id="2" creationId="{71C707CC-531B-91D7-C557-4F0232933312}"/>
          </ac:spMkLst>
        </pc:spChg>
      </pc:sldChg>
      <pc:sldChg chg="modSp mod">
        <pc:chgData name="Robert Orndorff" userId="6ef83283-eb2f-4557-a54b-241cd53cdc50" providerId="ADAL" clId="{A89F6FE7-5F46-4B2C-B3C0-9A2CD8E7F440}" dt="2026-03-23T15:30:38.881" v="973" actId="20577"/>
        <pc:sldMkLst>
          <pc:docMk/>
          <pc:sldMk cId="3387876012" sldId="321"/>
        </pc:sldMkLst>
        <pc:spChg chg="mod">
          <ac:chgData name="Robert Orndorff" userId="6ef83283-eb2f-4557-a54b-241cd53cdc50" providerId="ADAL" clId="{A89F6FE7-5F46-4B2C-B3C0-9A2CD8E7F440}" dt="2026-03-23T15:30:38.881" v="973" actId="20577"/>
          <ac:spMkLst>
            <pc:docMk/>
            <pc:sldMk cId="3387876012" sldId="321"/>
            <ac:spMk id="5" creationId="{00000000-0000-0000-0000-000000000000}"/>
          </ac:spMkLst>
        </pc:spChg>
      </pc:sldChg>
      <pc:sldChg chg="modSp add mod">
        <pc:chgData name="Robert Orndorff" userId="6ef83283-eb2f-4557-a54b-241cd53cdc50" providerId="ADAL" clId="{A89F6FE7-5F46-4B2C-B3C0-9A2CD8E7F440}" dt="2026-03-22T00:41:17.014" v="131" actId="20577"/>
        <pc:sldMkLst>
          <pc:docMk/>
          <pc:sldMk cId="3795928839" sldId="324"/>
        </pc:sldMkLst>
        <pc:spChg chg="mod">
          <ac:chgData name="Robert Orndorff" userId="6ef83283-eb2f-4557-a54b-241cd53cdc50" providerId="ADAL" clId="{A89F6FE7-5F46-4B2C-B3C0-9A2CD8E7F440}" dt="2026-03-22T00:41:17.014" v="131" actId="20577"/>
          <ac:spMkLst>
            <pc:docMk/>
            <pc:sldMk cId="3795928839" sldId="324"/>
            <ac:spMk id="2" creationId="{DFAE43C6-7A84-D566-7D4C-3951EFFB7CE4}"/>
          </ac:spMkLst>
        </pc:spChg>
      </pc:sldChg>
      <pc:sldChg chg="addSp modSp add mod">
        <pc:chgData name="Robert Orndorff" userId="6ef83283-eb2f-4557-a54b-241cd53cdc50" providerId="ADAL" clId="{A89F6FE7-5F46-4B2C-B3C0-9A2CD8E7F440}" dt="2026-03-22T01:18:50.728" v="953" actId="20577"/>
        <pc:sldMkLst>
          <pc:docMk/>
          <pc:sldMk cId="460354685" sldId="325"/>
        </pc:sldMkLst>
        <pc:spChg chg="mod">
          <ac:chgData name="Robert Orndorff" userId="6ef83283-eb2f-4557-a54b-241cd53cdc50" providerId="ADAL" clId="{A89F6FE7-5F46-4B2C-B3C0-9A2CD8E7F440}" dt="2026-03-22T01:18:50.728" v="953" actId="20577"/>
          <ac:spMkLst>
            <pc:docMk/>
            <pc:sldMk cId="460354685" sldId="325"/>
            <ac:spMk id="6" creationId="{1A4C8E0D-CBC9-0911-3CCB-7CADE9DE2610}"/>
          </ac:spMkLst>
        </pc:spChg>
        <pc:graphicFrameChg chg="add mod modGraphic">
          <ac:chgData name="Robert Orndorff" userId="6ef83283-eb2f-4557-a54b-241cd53cdc50" providerId="ADAL" clId="{A89F6FE7-5F46-4B2C-B3C0-9A2CD8E7F440}" dt="2026-03-22T00:55:49.439" v="374"/>
          <ac:graphicFrameMkLst>
            <pc:docMk/>
            <pc:sldMk cId="460354685" sldId="325"/>
            <ac:graphicFrameMk id="2" creationId="{84E08AC3-067C-92C9-F84C-25E4B008C752}"/>
          </ac:graphicFrameMkLst>
        </pc:graphicFrameChg>
      </pc:sldChg>
      <pc:sldChg chg="addSp modSp add mod">
        <pc:chgData name="Robert Orndorff" userId="6ef83283-eb2f-4557-a54b-241cd53cdc50" providerId="ADAL" clId="{A89F6FE7-5F46-4B2C-B3C0-9A2CD8E7F440}" dt="2026-03-22T01:18:33.928" v="939" actId="20577"/>
        <pc:sldMkLst>
          <pc:docMk/>
          <pc:sldMk cId="2992705686" sldId="326"/>
        </pc:sldMkLst>
        <pc:spChg chg="mod">
          <ac:chgData name="Robert Orndorff" userId="6ef83283-eb2f-4557-a54b-241cd53cdc50" providerId="ADAL" clId="{A89F6FE7-5F46-4B2C-B3C0-9A2CD8E7F440}" dt="2026-03-22T01:18:33.928" v="939" actId="20577"/>
          <ac:spMkLst>
            <pc:docMk/>
            <pc:sldMk cId="2992705686" sldId="326"/>
            <ac:spMk id="6" creationId="{EB02B122-23CF-AF47-0F78-800C3ED057F9}"/>
          </ac:spMkLst>
        </pc:spChg>
        <pc:graphicFrameChg chg="add mod modGraphic">
          <ac:chgData name="Robert Orndorff" userId="6ef83283-eb2f-4557-a54b-241cd53cdc50" providerId="ADAL" clId="{A89F6FE7-5F46-4B2C-B3C0-9A2CD8E7F440}" dt="2026-03-22T00:55:42.142" v="370"/>
          <ac:graphicFrameMkLst>
            <pc:docMk/>
            <pc:sldMk cId="2992705686" sldId="326"/>
            <ac:graphicFrameMk id="3" creationId="{6C238E31-BAB9-F236-8778-76C80B525487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3">
                <a:lumMod val="75000"/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3">
                <a:lumMod val="40000"/>
                <a:lumOff val="60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3">
                <a:lumMod val="20000"/>
                <a:lumOff val="8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3">
                <a:lumMod val="40000"/>
                <a:lumOff val="60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2596" y="2275043"/>
            <a:ext cx="8875033" cy="1096899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6374C01-0C9C-44A2-84DC-CCB17F6529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119574" y="176525"/>
            <a:ext cx="1966407" cy="164628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9BD8654-1F01-49C9-8D6B-467B3EF10E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19" y="274023"/>
            <a:ext cx="1475746" cy="145128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25E540B-F330-44F5-AEF1-CC60D203E8E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91" y="5432206"/>
            <a:ext cx="1447258" cy="113780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7CEEE46-9DEE-4EFD-8DCE-A070D68992ED}"/>
              </a:ext>
            </a:extLst>
          </p:cNvPr>
          <p:cNvSpPr/>
          <p:nvPr userDrawn="1"/>
        </p:nvSpPr>
        <p:spPr>
          <a:xfrm>
            <a:off x="10038752" y="6040697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809EC2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Microsoft Tai Le" panose="020B0502040204020203" pitchFamily="34" charset="0"/>
                <a:cs typeface="Microsoft Tai Le" panose="020B0502040204020203" pitchFamily="34" charset="0"/>
              </a:rPr>
              <a:t>www.TRUC.org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9F3DC5B-D057-4F17-88F6-DBECE5203D6C}"/>
              </a:ext>
            </a:extLst>
          </p:cNvPr>
          <p:cNvSpPr txBox="1"/>
          <p:nvPr userDrawn="1"/>
        </p:nvSpPr>
        <p:spPr>
          <a:xfrm>
            <a:off x="3178025" y="579913"/>
            <a:ext cx="47136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FDA Conference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April 13-14, 2026</a:t>
            </a:r>
          </a:p>
        </p:txBody>
      </p:sp>
    </p:spTree>
    <p:extLst>
      <p:ext uri="{BB962C8B-B14F-4D97-AF65-F5344CB8AC3E}">
        <p14:creationId xmlns:p14="http://schemas.microsoft.com/office/powerpoint/2010/main" val="4234199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B76-0692-A302-8080-F14E30ADB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6D4898-6FAD-630B-51C1-3CD9BC0B2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B7E00A-E8B6-AAC8-EAB7-D5A2234B23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A73311-8AE3-4EB9-AC64-1EF98C892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EC6E8-DBDF-4962-9466-F90CCA745BBA}" type="datetimeFigureOut">
              <a:rPr lang="en-US" smtClean="0"/>
              <a:pPr/>
              <a:t>4/11/2026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130CD1-46CE-0852-F154-6B2E06987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A3DD02-39E8-C448-0238-110343D8B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06BE3-7DE9-4A6C-9E71-E3C1602FC5D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498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AE4A3-E3AF-B42A-62E4-74121BD48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51664B-CC74-CB52-9119-8397E81F57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9598BE-5CDA-590A-D4AC-B7D4FD395A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8D695-2E41-429B-1E7A-D75D268C5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EC6E8-DBDF-4962-9466-F90CCA745BBA}" type="datetimeFigureOut">
              <a:rPr lang="en-US" smtClean="0"/>
              <a:pPr/>
              <a:t>4/11/2026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D822CB-8A31-401C-09C5-3D538CEEC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77698D-4DFD-2E7B-C2EB-84BED8DBA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06BE3-7DE9-4A6C-9E71-E3C1602FC5D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452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A7603-66CB-3D95-F59C-CBBC7BE5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C2C6CE-0798-38CC-6632-DA5FCA94F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EAD883-54AB-41BD-CB68-21BB3BE6A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EC6E8-DBDF-4962-9466-F90CCA745BBA}" type="datetimeFigureOut">
              <a:rPr lang="en-US" smtClean="0"/>
              <a:pPr/>
              <a:t>4/11/2026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020A6F-52E9-BF76-09D7-56EBA0EF5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2B9EE-87AE-4B26-0F1F-CBA80ED0C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06BE3-7DE9-4A6C-9E71-E3C1602FC5D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231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BCE932-9612-3524-DCE6-6F9AD95346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392EE5-2F04-2762-82A4-3557A122FA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65BF2-92E9-574F-D44F-F5AA9CA7B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EC6E8-DBDF-4962-9466-F90CCA745BBA}" type="datetimeFigureOut">
              <a:rPr lang="en-US" smtClean="0"/>
              <a:pPr/>
              <a:t>4/11/2026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EE7AE1-77D5-EAE8-4F0A-83FF533B3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D222EC-EC9F-AD1E-6DE9-D863F9654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06BE3-7DE9-4A6C-9E71-E3C1602FC5D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1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3244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EC40E-A560-1D92-1BBC-707904AE41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CFCF9D-5F6E-B327-EBAF-08D9FC6201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5A6ED-7870-1271-F776-5025F3574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EC6E8-DBDF-4962-9466-F90CCA745BBA}" type="datetimeFigureOut">
              <a:rPr lang="en-US" smtClean="0"/>
              <a:pPr/>
              <a:t>4/11/2026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B708E-7FB7-BFAA-3FB8-6CA8FCB94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D7D5F-AA91-A274-FB2F-1CB973E4B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06BE3-7DE9-4A6C-9E71-E3C1602FC5D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802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EDF5B-E5F1-1EB0-68D9-A8CDA69AE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755EF-BBD2-9290-1918-407E930D09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C6B31-EA1F-2552-FE28-A0CEEE3B3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EC6E8-DBDF-4962-9466-F90CCA745BBA}" type="datetimeFigureOut">
              <a:rPr lang="en-US" smtClean="0"/>
              <a:pPr/>
              <a:t>4/11/2026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C053B-345D-C639-2458-297A0B046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A430F-B9DC-81E8-272C-41094A190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06BE3-7DE9-4A6C-9E71-E3C1602FC5D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494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67BF0-F532-ADEA-D74F-E20484956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E97ECC-3772-B672-7433-655E29CFB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54464A-9ECA-C7ED-B312-608138B6A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EC6E8-DBDF-4962-9466-F90CCA745BBA}" type="datetimeFigureOut">
              <a:rPr lang="en-US" smtClean="0"/>
              <a:pPr/>
              <a:t>4/11/2026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1A1A83-9424-E83D-ECFA-C04A3C8B1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A9656-5FB4-3095-66A3-A24047D2B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06BE3-7DE9-4A6C-9E71-E3C1602FC5D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831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709F5-6B77-1028-987B-A1CC72567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689CD-A09A-A416-A041-559B10F62A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89B737-59FA-CB44-BA03-5C1F541017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7A8585-6901-8533-9E0B-ED252187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EC6E8-DBDF-4962-9466-F90CCA745BBA}" type="datetimeFigureOut">
              <a:rPr lang="en-US" smtClean="0"/>
              <a:pPr/>
              <a:t>4/11/2026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92F972-9B06-6A8E-4499-DDCFCDD8C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8707D5-FFF6-3631-DB8F-F44D15856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06BE3-7DE9-4A6C-9E71-E3C1602FC5D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58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0A856-69FB-C3C3-AEFB-91F055B31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F5ADD-75A3-B4DD-7A08-E1B3F77BC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BAE174-D4DA-6FA1-49CD-0E00193400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154529-4E02-7B33-33AE-CF9B40F7A1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59D5CE-3FFC-4800-ACBE-460C0F94DD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4ED178-8F7B-484A-1AFA-6E3C6C51A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EC6E8-DBDF-4962-9466-F90CCA745BBA}" type="datetimeFigureOut">
              <a:rPr lang="en-US" smtClean="0"/>
              <a:pPr/>
              <a:t>4/11/2026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D6EF3A-05DB-E00A-A029-A2E2B6B80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95C137-2277-E854-2BFA-4700B7407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06BE3-7DE9-4A6C-9E71-E3C1602FC5D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376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1CFA3-E606-8426-C146-CA50A1D1D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7A4DE0-13B9-66D9-6571-E74A629DC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EC6E8-DBDF-4962-9466-F90CCA745BBA}" type="datetimeFigureOut">
              <a:rPr lang="en-US" smtClean="0"/>
              <a:pPr/>
              <a:t>4/11/2026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2FBEAA-2736-C4FF-C504-5852B5F76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7E29BF-DEB3-B202-919D-CACF91B9F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06BE3-7DE9-4A6C-9E71-E3C1602FC5D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453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AC61CB-3972-E7E5-1949-980531187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EC6E8-DBDF-4962-9466-F90CCA745BBA}" type="datetimeFigureOut">
              <a:rPr lang="en-US" smtClean="0"/>
              <a:pPr/>
              <a:t>4/11/2026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8E507E-2B24-398F-53C7-DF0AF2183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CFAAB8-9D61-A8CD-B871-7AC3AE97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06BE3-7DE9-4A6C-9E71-E3C1602FC5D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000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owchart: Manual Input 11"/>
          <p:cNvSpPr/>
          <p:nvPr userDrawn="1"/>
        </p:nvSpPr>
        <p:spPr>
          <a:xfrm rot="5400000" flipV="1">
            <a:off x="11342444" y="6008445"/>
            <a:ext cx="457197" cy="1241916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467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467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4673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4673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59826"/>
            <a:ext cx="12192000" cy="298174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3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3">
                  <a:lumMod val="40000"/>
                  <a:lumOff val="6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2026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Georgia Tech Fault &amp; Disturbance Analysis Conference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0172701" y="6533636"/>
            <a:ext cx="2040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809EC2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Microsoft Tai Le" panose="020B0502040204020203" pitchFamily="34" charset="0"/>
              <a:cs typeface="Microsoft Tai Le" panose="020B0502040204020203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1360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2D1451-8A4F-389D-D324-CADF8F396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6415D3-682B-E785-6837-B776EBE2E9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08659-BE34-2D03-6818-A312143078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EC6E8-DBDF-4962-9466-F90CCA745BBA}" type="datetimeFigureOut">
              <a:rPr lang="en-US" smtClean="0"/>
              <a:pPr/>
              <a:t>4/11/2026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28A9C0-D1C5-0695-74F5-FE7E5B9E99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5B592-3E10-15C1-F376-9746FA4A96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06BE3-7DE9-4A6C-9E71-E3C1602FC5D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073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1">
            <a:extLst>
              <a:ext uri="{FF2B5EF4-FFF2-40B4-BE49-F238E27FC236}">
                <a16:creationId xmlns:a16="http://schemas.microsoft.com/office/drawing/2014/main" id="{05506A7B-1F03-906C-255F-BF7428FF12E6}"/>
              </a:ext>
            </a:extLst>
          </p:cNvPr>
          <p:cNvSpPr txBox="1">
            <a:spLocks/>
          </p:cNvSpPr>
          <p:nvPr/>
        </p:nvSpPr>
        <p:spPr>
          <a:xfrm>
            <a:off x="808305" y="2395687"/>
            <a:ext cx="8861475" cy="1273343"/>
          </a:xfrm>
          <a:prstGeom prst="rect">
            <a:avLst/>
          </a:prstGeom>
        </p:spPr>
        <p:txBody>
          <a:bodyPr anchor="t"/>
          <a:lstStyle>
            <a:lvl1pPr marL="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chemeClr val="accent3">
                    <a:lumMod val="50000"/>
                  </a:schemeClr>
                </a:solidFill>
              </a:rPr>
              <a:t>The Effect of Fault Impedance Angle on Fault Location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9C2461F-D2CC-42AC-A003-4EE2D66F2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246" y="4245143"/>
            <a:ext cx="9160933" cy="1203747"/>
          </a:xfrm>
        </p:spPr>
        <p:txBody>
          <a:bodyPr/>
          <a:lstStyle/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Elevate Energy: Robert Orndorff, Kyle Thomas, Ana Ospina</a:t>
            </a:r>
          </a:p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Softstuf: Amir Makki, Maria Rothweiler</a:t>
            </a:r>
          </a:p>
        </p:txBody>
      </p:sp>
    </p:spTree>
    <p:extLst>
      <p:ext uri="{BB962C8B-B14F-4D97-AF65-F5344CB8AC3E}">
        <p14:creationId xmlns:p14="http://schemas.microsoft.com/office/powerpoint/2010/main" val="3120400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EA3CB-D23B-8C94-3411-C78D875019A8}"/>
              </a:ext>
            </a:extLst>
          </p:cNvPr>
          <p:cNvSpPr txBox="1"/>
          <p:nvPr/>
        </p:nvSpPr>
        <p:spPr>
          <a:xfrm>
            <a:off x="0" y="20574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Example-4: Single Phase – High Resistance Fault</a:t>
            </a:r>
            <a:b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1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3.8kV - Phase C to Ground - 3kAmps RMS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F2EBC2-44F5-5ECB-FB88-A02B7E6B07F0}"/>
              </a:ext>
            </a:extLst>
          </p:cNvPr>
          <p:cNvSpPr txBox="1"/>
          <p:nvPr/>
        </p:nvSpPr>
        <p:spPr>
          <a:xfrm>
            <a:off x="0" y="6077897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Angle difference is large and ZF magnitude is reasonable, so the Confidence is Low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886" t="19229" r="21213" b="8999"/>
          <a:stretch>
            <a:fillRect/>
          </a:stretch>
        </p:blipFill>
        <p:spPr bwMode="auto">
          <a:xfrm>
            <a:off x="659757" y="1250066"/>
            <a:ext cx="7315200" cy="3889092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Picture 5" descr="Example 4 fancy.png"/>
          <p:cNvPicPr>
            <a:picLocks noChangeAspect="1"/>
          </p:cNvPicPr>
          <p:nvPr/>
        </p:nvPicPr>
        <p:blipFill>
          <a:blip r:embed="rId3" cstate="print"/>
          <a:srcRect l="18334" t="6091" r="28579"/>
          <a:stretch>
            <a:fillRect/>
          </a:stretch>
        </p:blipFill>
        <p:spPr>
          <a:xfrm>
            <a:off x="8299059" y="1245720"/>
            <a:ext cx="3310360" cy="388990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EA9A967-A144-2D32-3CF7-49EA529EDB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338645"/>
              </p:ext>
            </p:extLst>
          </p:nvPr>
        </p:nvGraphicFramePr>
        <p:xfrm>
          <a:off x="659757" y="5332681"/>
          <a:ext cx="10949661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9887">
                  <a:extLst>
                    <a:ext uri="{9D8B030D-6E8A-4147-A177-3AD203B41FA5}">
                      <a16:colId xmlns:a16="http://schemas.microsoft.com/office/drawing/2014/main" val="2209347674"/>
                    </a:ext>
                  </a:extLst>
                </a:gridCol>
                <a:gridCol w="3649887">
                  <a:extLst>
                    <a:ext uri="{9D8B030D-6E8A-4147-A177-3AD203B41FA5}">
                      <a16:colId xmlns:a16="http://schemas.microsoft.com/office/drawing/2014/main" val="1919745851"/>
                    </a:ext>
                  </a:extLst>
                </a:gridCol>
                <a:gridCol w="3649887">
                  <a:extLst>
                    <a:ext uri="{9D8B030D-6E8A-4147-A177-3AD203B41FA5}">
                      <a16:colId xmlns:a16="http://schemas.microsoft.com/office/drawing/2014/main" val="19438624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Line Z1 = 2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.14 @ 68.86 </a:t>
                      </a:r>
                      <a:r>
                        <a:rPr lang="el-G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Ω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Actual = 2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.8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LL = 4.84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6638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Fault Z =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1.362 @ 25.71 </a:t>
                      </a:r>
                      <a:r>
                        <a:rPr lang="el-G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Ω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Calculated = 1.432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Angle Difference = 43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.15°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7501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292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62FBA-9D3F-FE67-DC80-EF05E8F56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C707CC-531B-91D7-C557-4F0232933312}"/>
                  </a:ext>
                </a:extLst>
              </p:cNvPr>
              <p:cNvSpPr txBox="1"/>
              <p:nvPr/>
            </p:nvSpPr>
            <p:spPr>
              <a:xfrm>
                <a:off x="0" y="2394461"/>
                <a:ext cx="12192000" cy="21604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accent3">
                        <a:lumMod val="50000"/>
                      </a:schemeClr>
                    </a:solidFill>
                  </a:rPr>
                  <a:t>Part II: Phase to Phase Examples</a:t>
                </a:r>
              </a:p>
              <a:p>
                <a:pPr algn="ctr"/>
                <a:endParaRPr 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pPr algn="ctr">
                  <a:spcAft>
                    <a:spcPts val="1200"/>
                  </a:spcAft>
                </a:pPr>
                <a:r>
                  <a:rPr lang="en-US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For an AB type Event</a:t>
                </a:r>
              </a:p>
              <a:p>
                <a:pPr algn="ctr"/>
                <a:r>
                  <a:rPr lang="en-US" sz="3200" b="1" dirty="0"/>
                  <a:t>ZF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 − </m:t>
                        </m:r>
                        <m:sSub>
                          <m:sSubPr>
                            <m:ctrlP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 − </m:t>
                        </m:r>
                        <m:sSub>
                          <m:sSubPr>
                            <m:ctrlP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C707CC-531B-91D7-C557-4F02329333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94461"/>
                <a:ext cx="12192000" cy="2160400"/>
              </a:xfrm>
              <a:prstGeom prst="rect">
                <a:avLst/>
              </a:prstGeom>
              <a:blipFill>
                <a:blip r:embed="rId2"/>
                <a:stretch>
                  <a:fillRect t="-36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7876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F7EA3CB-D23B-8C94-3411-C78D875019A8}"/>
              </a:ext>
            </a:extLst>
          </p:cNvPr>
          <p:cNvSpPr txBox="1"/>
          <p:nvPr/>
        </p:nvSpPr>
        <p:spPr>
          <a:xfrm>
            <a:off x="0" y="20574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Example-5: Phase to Phase – Small Differences in Z1 and LL</a:t>
            </a:r>
            <a:b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115kV - Phase A to B – 6.1kAmps RMS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l="3126" t="19465" r="24119" b="8999"/>
          <a:stretch>
            <a:fillRect/>
          </a:stretch>
        </p:blipFill>
        <p:spPr bwMode="auto">
          <a:xfrm>
            <a:off x="694480" y="1238491"/>
            <a:ext cx="7014258" cy="3877519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7F2EBC2-44F5-5ECB-FB88-A02B7E6B07F0}"/>
              </a:ext>
            </a:extLst>
          </p:cNvPr>
          <p:cNvSpPr txBox="1"/>
          <p:nvPr/>
        </p:nvSpPr>
        <p:spPr>
          <a:xfrm>
            <a:off x="0" y="606445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Angle difference is not too large and ZF magnitude is reasonable, so the Confidence is High</a:t>
            </a:r>
          </a:p>
        </p:txBody>
      </p:sp>
      <p:pic>
        <p:nvPicPr>
          <p:cNvPr id="7" name="Picture 6" descr="Example 5.png"/>
          <p:cNvPicPr>
            <a:picLocks noChangeAspect="1"/>
          </p:cNvPicPr>
          <p:nvPr/>
        </p:nvPicPr>
        <p:blipFill>
          <a:blip r:embed="rId3" cstate="print"/>
          <a:srcRect l="15903" r="19437"/>
          <a:stretch>
            <a:fillRect/>
          </a:stretch>
        </p:blipFill>
        <p:spPr>
          <a:xfrm>
            <a:off x="8021267" y="1241646"/>
            <a:ext cx="3576578" cy="387436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45096C3-A2E4-F84D-6A08-A7E88F79D5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352117"/>
              </p:ext>
            </p:extLst>
          </p:nvPr>
        </p:nvGraphicFramePr>
        <p:xfrm>
          <a:off x="694480" y="5245514"/>
          <a:ext cx="10949661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9887">
                  <a:extLst>
                    <a:ext uri="{9D8B030D-6E8A-4147-A177-3AD203B41FA5}">
                      <a16:colId xmlns:a16="http://schemas.microsoft.com/office/drawing/2014/main" val="2209347674"/>
                    </a:ext>
                  </a:extLst>
                </a:gridCol>
                <a:gridCol w="3649887">
                  <a:extLst>
                    <a:ext uri="{9D8B030D-6E8A-4147-A177-3AD203B41FA5}">
                      <a16:colId xmlns:a16="http://schemas.microsoft.com/office/drawing/2014/main" val="1919745851"/>
                    </a:ext>
                  </a:extLst>
                </a:gridCol>
                <a:gridCol w="3649887">
                  <a:extLst>
                    <a:ext uri="{9D8B030D-6E8A-4147-A177-3AD203B41FA5}">
                      <a16:colId xmlns:a16="http://schemas.microsoft.com/office/drawing/2014/main" val="19438624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Line Z1 = 26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.806 @ 81.602 </a:t>
                      </a:r>
                      <a:r>
                        <a:rPr lang="el-G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Ω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Actual = 14.66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LL = 33.85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6638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Fault Z = 1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1.93 @ 70.08 </a:t>
                      </a:r>
                      <a:r>
                        <a:rPr lang="el-G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Ω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Calculated = 14.815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Angle Difference = 11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.522°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7501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970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F7EA3CB-D23B-8C94-3411-C78D875019A8}"/>
              </a:ext>
            </a:extLst>
          </p:cNvPr>
          <p:cNvSpPr txBox="1"/>
          <p:nvPr/>
        </p:nvSpPr>
        <p:spPr>
          <a:xfrm>
            <a:off x="0" y="20574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Example-6: Phase to Phase – High Resistance Fault</a:t>
            </a:r>
            <a:b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115kV - Phase A to C – 6.2kAmps RMS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F2EBC2-44F5-5ECB-FB88-A02B7E6B07F0}"/>
              </a:ext>
            </a:extLst>
          </p:cNvPr>
          <p:cNvSpPr txBox="1"/>
          <p:nvPr/>
        </p:nvSpPr>
        <p:spPr>
          <a:xfrm>
            <a:off x="0" y="605271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Angle difference is large, but ZF magnitude is low, so the Confidence is High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 l="2765" t="19275" r="22583" b="8999"/>
          <a:stretch>
            <a:fillRect/>
          </a:stretch>
        </p:blipFill>
        <p:spPr bwMode="auto">
          <a:xfrm>
            <a:off x="682904" y="1238492"/>
            <a:ext cx="7199453" cy="3889093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5" name="Picture 4" descr="Example 6.png"/>
          <p:cNvPicPr>
            <a:picLocks noChangeAspect="1"/>
          </p:cNvPicPr>
          <p:nvPr/>
        </p:nvPicPr>
        <p:blipFill>
          <a:blip r:embed="rId3" cstate="print"/>
          <a:srcRect l="18107" t="472" r="24135" b="2868"/>
          <a:stretch>
            <a:fillRect/>
          </a:stretch>
        </p:blipFill>
        <p:spPr>
          <a:xfrm>
            <a:off x="8171745" y="1238492"/>
            <a:ext cx="3426095" cy="390067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09A7A17-4F19-9DE7-C840-EBF852A0EE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121131"/>
              </p:ext>
            </p:extLst>
          </p:nvPr>
        </p:nvGraphicFramePr>
        <p:xfrm>
          <a:off x="682904" y="5299458"/>
          <a:ext cx="10949661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9887">
                  <a:extLst>
                    <a:ext uri="{9D8B030D-6E8A-4147-A177-3AD203B41FA5}">
                      <a16:colId xmlns:a16="http://schemas.microsoft.com/office/drawing/2014/main" val="2209347674"/>
                    </a:ext>
                  </a:extLst>
                </a:gridCol>
                <a:gridCol w="3649887">
                  <a:extLst>
                    <a:ext uri="{9D8B030D-6E8A-4147-A177-3AD203B41FA5}">
                      <a16:colId xmlns:a16="http://schemas.microsoft.com/office/drawing/2014/main" val="1919745851"/>
                    </a:ext>
                  </a:extLst>
                </a:gridCol>
                <a:gridCol w="3649887">
                  <a:extLst>
                    <a:ext uri="{9D8B030D-6E8A-4147-A177-3AD203B41FA5}">
                      <a16:colId xmlns:a16="http://schemas.microsoft.com/office/drawing/2014/main" val="19438624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Line Z1 = 23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.537 @ 73.22 </a:t>
                      </a:r>
                      <a:r>
                        <a:rPr lang="el-G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Ω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Actual = 0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.4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LL = 25.21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6638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Fault Z =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1.076 @ 16.37.71 </a:t>
                      </a:r>
                      <a:r>
                        <a:rPr lang="el-G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Ω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Calculated = 0.63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Angle Difference = 56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.85°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7501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970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62FBA-9D3F-FE67-DC80-EF05E8F56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C707CC-531B-91D7-C557-4F0232933312}"/>
                  </a:ext>
                </a:extLst>
              </p:cNvPr>
              <p:cNvSpPr txBox="1"/>
              <p:nvPr/>
            </p:nvSpPr>
            <p:spPr>
              <a:xfrm>
                <a:off x="0" y="2394461"/>
                <a:ext cx="12192000" cy="2740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accent3">
                        <a:lumMod val="50000"/>
                      </a:schemeClr>
                    </a:solidFill>
                  </a:rPr>
                  <a:t>Part III: Three Phase Example</a:t>
                </a:r>
              </a:p>
              <a:p>
                <a:pPr algn="ctr"/>
                <a:endParaRPr 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pPr algn="ctr">
                  <a:spcAft>
                    <a:spcPts val="1200"/>
                  </a:spcAft>
                </a:pPr>
                <a:r>
                  <a:rPr lang="en-US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For an ABC type Event</a:t>
                </a:r>
              </a:p>
              <a:p>
                <a:pPr algn="ctr">
                  <a:spcAft>
                    <a:spcPts val="1200"/>
                  </a:spcAft>
                </a:pPr>
                <a:r>
                  <a:rPr lang="en-US" sz="3200" b="1" dirty="0"/>
                  <a:t>ZF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𝑽</m:t>
                        </m:r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endParaRPr lang="en-US" sz="3200" b="1" dirty="0"/>
              </a:p>
              <a:p>
                <a:pPr algn="ctr">
                  <a:spcAft>
                    <a:spcPts val="1200"/>
                  </a:spcAft>
                </a:pPr>
                <a:r>
                  <a:rPr lang="en-US" sz="3200" b="1" dirty="0"/>
                  <a:t>where V1 and I1 are Positive Sequence quantities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C707CC-531B-91D7-C557-4F02329333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94461"/>
                <a:ext cx="12192000" cy="2740558"/>
              </a:xfrm>
              <a:prstGeom prst="rect">
                <a:avLst/>
              </a:prstGeom>
              <a:blipFill>
                <a:blip r:embed="rId2"/>
                <a:stretch>
                  <a:fillRect t="-2895" b="-5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7876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F7EA3CB-D23B-8C94-3411-C78D875019A8}"/>
              </a:ext>
            </a:extLst>
          </p:cNvPr>
          <p:cNvSpPr txBox="1"/>
          <p:nvPr/>
        </p:nvSpPr>
        <p:spPr>
          <a:xfrm>
            <a:off x="0" y="20574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Example-7: Three Phase – Balanced with DC Offset</a:t>
            </a:r>
            <a:b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115kV - Phase ABC – 8.2kAmps RMS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F2EBC2-44F5-5ECB-FB88-A02B7E6B07F0}"/>
              </a:ext>
            </a:extLst>
          </p:cNvPr>
          <p:cNvSpPr txBox="1"/>
          <p:nvPr/>
        </p:nvSpPr>
        <p:spPr>
          <a:xfrm>
            <a:off x="-50140" y="606457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Angle difference is small and ZF magnitude is reasonable, so the Confidence is High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859" t="19438" r="21130" b="9474"/>
          <a:stretch>
            <a:fillRect/>
          </a:stretch>
        </p:blipFill>
        <p:spPr bwMode="auto">
          <a:xfrm>
            <a:off x="671309" y="1238491"/>
            <a:ext cx="7396223" cy="3889094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Picture 5" descr="Example 7.png"/>
          <p:cNvPicPr>
            <a:picLocks noChangeAspect="1"/>
          </p:cNvPicPr>
          <p:nvPr/>
        </p:nvPicPr>
        <p:blipFill>
          <a:blip r:embed="rId3" cstate="print"/>
          <a:srcRect l="17594" r="25499"/>
          <a:stretch>
            <a:fillRect/>
          </a:stretch>
        </p:blipFill>
        <p:spPr>
          <a:xfrm>
            <a:off x="8368513" y="1242732"/>
            <a:ext cx="3229329" cy="389642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EAE696E-21A3-ADCE-80D5-F4D12C849A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541345"/>
              </p:ext>
            </p:extLst>
          </p:nvPr>
        </p:nvGraphicFramePr>
        <p:xfrm>
          <a:off x="671309" y="5275523"/>
          <a:ext cx="10949661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9887">
                  <a:extLst>
                    <a:ext uri="{9D8B030D-6E8A-4147-A177-3AD203B41FA5}">
                      <a16:colId xmlns:a16="http://schemas.microsoft.com/office/drawing/2014/main" val="2209347674"/>
                    </a:ext>
                  </a:extLst>
                </a:gridCol>
                <a:gridCol w="3649887">
                  <a:extLst>
                    <a:ext uri="{9D8B030D-6E8A-4147-A177-3AD203B41FA5}">
                      <a16:colId xmlns:a16="http://schemas.microsoft.com/office/drawing/2014/main" val="1919745851"/>
                    </a:ext>
                  </a:extLst>
                </a:gridCol>
                <a:gridCol w="3649887">
                  <a:extLst>
                    <a:ext uri="{9D8B030D-6E8A-4147-A177-3AD203B41FA5}">
                      <a16:colId xmlns:a16="http://schemas.microsoft.com/office/drawing/2014/main" val="19438624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Line Z1 = 28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.551 @ 75.607 </a:t>
                      </a:r>
                      <a:r>
                        <a:rPr lang="el-G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Ω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Actual = 7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.9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LL = 36.46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6638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Fault Z = 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6.2621 @ 80.475 </a:t>
                      </a:r>
                      <a:r>
                        <a:rPr lang="el-G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Ω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Calculated = 7.968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Angle Difference = 4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.868°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7501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8901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62FBA-9D3F-FE67-DC80-EF05E8F56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C707CC-531B-91D7-C557-4F0232933312}"/>
              </a:ext>
            </a:extLst>
          </p:cNvPr>
          <p:cNvSpPr txBox="1"/>
          <p:nvPr/>
        </p:nvSpPr>
        <p:spPr>
          <a:xfrm>
            <a:off x="0" y="48463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Part IV: Double Ended – Bonus Example</a:t>
            </a:r>
            <a:endParaRPr lang="en-US" sz="3200" b="1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35667" y="1250058"/>
          <a:ext cx="7026398" cy="35488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6531120" imgH="3302640" progId="">
                  <p:embed/>
                </p:oleObj>
              </mc:Choice>
              <mc:Fallback>
                <p:oleObj r:id="rId2" imgW="6531120" imgH="3302640" progId="">
                  <p:embed/>
                  <p:pic>
                    <p:nvPicPr>
                      <p:cNvPr id="20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667" y="1250058"/>
                        <a:ext cx="7026398" cy="35488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5223594"/>
            <a:ext cx="1219199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800" b="1" i="1" dirty="0"/>
              <a:t>Fault Location (PU) = (V</a:t>
            </a:r>
            <a:r>
              <a:rPr lang="en-US" sz="2800" b="1" i="1" baseline="-25000" dirty="0"/>
              <a:t>NS</a:t>
            </a:r>
            <a:r>
              <a:rPr lang="en-US" sz="2800" b="1" i="1" dirty="0"/>
              <a:t> – V</a:t>
            </a:r>
            <a:r>
              <a:rPr lang="en-US" sz="2800" b="1" i="1" baseline="-25000" dirty="0"/>
              <a:t>FS</a:t>
            </a:r>
            <a:r>
              <a:rPr lang="en-US" sz="2800" b="1" i="1" dirty="0"/>
              <a:t> + Z</a:t>
            </a:r>
            <a:r>
              <a:rPr lang="en-US" sz="2800" b="1" i="1" baseline="-25000" dirty="0"/>
              <a:t>L </a:t>
            </a:r>
            <a:r>
              <a:rPr lang="en-US" sz="2800" b="1" i="1" dirty="0"/>
              <a:t>I</a:t>
            </a:r>
            <a:r>
              <a:rPr lang="en-US" sz="2800" b="1" i="1" baseline="-25000" dirty="0"/>
              <a:t>FS</a:t>
            </a:r>
            <a:r>
              <a:rPr lang="en-US" sz="2800" b="1" i="1" dirty="0"/>
              <a:t>) / Z</a:t>
            </a:r>
            <a:r>
              <a:rPr lang="en-US" sz="2800" b="1" i="1" baseline="-25000" dirty="0"/>
              <a:t>L</a:t>
            </a:r>
            <a:r>
              <a:rPr lang="en-US" sz="2800" b="1" i="1" dirty="0"/>
              <a:t> (I</a:t>
            </a:r>
            <a:r>
              <a:rPr lang="en-US" sz="2800" b="1" i="1" baseline="-25000" dirty="0"/>
              <a:t>NS</a:t>
            </a:r>
            <a:r>
              <a:rPr lang="en-US" sz="2800" b="1" i="1" dirty="0"/>
              <a:t> + I</a:t>
            </a:r>
            <a:r>
              <a:rPr lang="en-US" sz="2800" b="1" i="1" baseline="-25000" dirty="0"/>
              <a:t>FS</a:t>
            </a:r>
            <a:r>
              <a:rPr lang="en-US" sz="2800" b="1" i="1" dirty="0"/>
              <a:t>)</a:t>
            </a:r>
          </a:p>
          <a:p>
            <a:pPr algn="ctr"/>
            <a:r>
              <a:rPr lang="en-US" sz="2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Where the Bus Voltages and Currents are +, 0, or – Sequence Components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97176" y="1932964"/>
            <a:ext cx="425947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</a:t>
            </a:r>
            <a:r>
              <a:rPr lang="en-US" sz="2000" b="1" i="1" baseline="-25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NS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= Near side bus voltages</a:t>
            </a:r>
          </a:p>
          <a:p>
            <a:r>
              <a:rPr lang="en-US" sz="2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</a:t>
            </a:r>
            <a:r>
              <a:rPr lang="en-US" sz="2000" b="1" i="1" baseline="-25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FS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= Far side bus voltages</a:t>
            </a:r>
          </a:p>
          <a:p>
            <a:r>
              <a:rPr lang="en-US" sz="2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000" b="1" i="1" baseline="-25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NS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= Near side line currents</a:t>
            </a:r>
          </a:p>
          <a:p>
            <a:r>
              <a:rPr lang="en-US" sz="2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000" b="1" i="1" baseline="-25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FS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= Far side line currents</a:t>
            </a:r>
          </a:p>
          <a:p>
            <a:r>
              <a:rPr lang="en-US" sz="2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</a:t>
            </a:r>
            <a:r>
              <a:rPr lang="en-US" sz="2000" b="1" i="1" baseline="-25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= Fault voltages</a:t>
            </a:r>
          </a:p>
          <a:p>
            <a:r>
              <a:rPr lang="en-US" sz="2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000" b="1" i="1" baseline="-25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= Fault currents</a:t>
            </a:r>
          </a:p>
          <a:p>
            <a:r>
              <a:rPr lang="en-US" sz="2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</a:t>
            </a:r>
            <a:r>
              <a:rPr lang="en-US" sz="2000" b="1" i="1" baseline="-25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= Fault resistances</a:t>
            </a:r>
          </a:p>
          <a:p>
            <a:r>
              <a:rPr lang="en-US" sz="2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</a:t>
            </a:r>
            <a:r>
              <a:rPr lang="en-US" sz="2000" b="1" i="1" baseline="-25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= Line impedance between</a:t>
            </a:r>
          </a:p>
        </p:txBody>
      </p:sp>
    </p:spTree>
    <p:extLst>
      <p:ext uri="{BB962C8B-B14F-4D97-AF65-F5344CB8AC3E}">
        <p14:creationId xmlns:p14="http://schemas.microsoft.com/office/powerpoint/2010/main" val="3387876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F7EA3CB-D23B-8C94-3411-C78D875019A8}"/>
              </a:ext>
            </a:extLst>
          </p:cNvPr>
          <p:cNvSpPr txBox="1"/>
          <p:nvPr/>
        </p:nvSpPr>
        <p:spPr>
          <a:xfrm>
            <a:off x="0" y="20574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Bonus Example: Double Ended – Works for all Event Types</a:t>
            </a:r>
            <a:b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345kV – Phase CN – 9.5kAmps RMS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F2EBC2-44F5-5ECB-FB88-A02B7E6B07F0}"/>
              </a:ext>
            </a:extLst>
          </p:cNvPr>
          <p:cNvSpPr txBox="1"/>
          <p:nvPr/>
        </p:nvSpPr>
        <p:spPr>
          <a:xfrm>
            <a:off x="0" y="607921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Angles are small and Magnitudes add up to LL, so the Confidence is High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 l="13082" t="19323" r="18330" b="9711"/>
          <a:stretch>
            <a:fillRect/>
          </a:stretch>
        </p:blipFill>
        <p:spPr bwMode="auto">
          <a:xfrm>
            <a:off x="6956414" y="1954062"/>
            <a:ext cx="4510010" cy="3138795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 l="11659" t="19493" r="18063" b="9237"/>
          <a:stretch>
            <a:fillRect/>
          </a:stretch>
        </p:blipFill>
        <p:spPr bwMode="auto">
          <a:xfrm>
            <a:off x="656490" y="1956126"/>
            <a:ext cx="5941086" cy="3123818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2280183" y="1632041"/>
            <a:ext cx="2659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Near Side - 6kAmps RMS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84255" y="1622396"/>
            <a:ext cx="2714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Far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Side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– 3.5kAmps RMS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 l="1337" t="3801" r="3540" b="89398"/>
          <a:stretch>
            <a:fillRect/>
          </a:stretch>
        </p:blipFill>
        <p:spPr bwMode="auto">
          <a:xfrm>
            <a:off x="2935874" y="1092581"/>
            <a:ext cx="6323873" cy="377877"/>
          </a:xfrm>
          <a:prstGeom prst="rect">
            <a:avLst/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A0588F9-7435-6EEE-20EC-FCC0ACD4F2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544679"/>
              </p:ext>
            </p:extLst>
          </p:nvPr>
        </p:nvGraphicFramePr>
        <p:xfrm>
          <a:off x="656490" y="5319209"/>
          <a:ext cx="10808016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9887">
                  <a:extLst>
                    <a:ext uri="{9D8B030D-6E8A-4147-A177-3AD203B41FA5}">
                      <a16:colId xmlns:a16="http://schemas.microsoft.com/office/drawing/2014/main" val="1958314569"/>
                    </a:ext>
                  </a:extLst>
                </a:gridCol>
                <a:gridCol w="3649887">
                  <a:extLst>
                    <a:ext uri="{9D8B030D-6E8A-4147-A177-3AD203B41FA5}">
                      <a16:colId xmlns:a16="http://schemas.microsoft.com/office/drawing/2014/main" val="850482628"/>
                    </a:ext>
                  </a:extLst>
                </a:gridCol>
                <a:gridCol w="3508242">
                  <a:extLst>
                    <a:ext uri="{9D8B030D-6E8A-4147-A177-3AD203B41FA5}">
                      <a16:colId xmlns:a16="http://schemas.microsoft.com/office/drawing/2014/main" val="35942169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Near Side Angle = 3.12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°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Calculated NS = 19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.02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LL = 44.7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17956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Far Side Angle = 2.3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°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Calculated FS = 25.76 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Actual = 19.1 miles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45760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2615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1CBB326-698C-AAB4-3C1D-C30A66F859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2628304"/>
              </p:ext>
            </p:extLst>
          </p:nvPr>
        </p:nvGraphicFramePr>
        <p:xfrm>
          <a:off x="480654" y="4228336"/>
          <a:ext cx="10983851" cy="145466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685904">
                  <a:extLst>
                    <a:ext uri="{9D8B030D-6E8A-4147-A177-3AD203B41FA5}">
                      <a16:colId xmlns:a16="http://schemas.microsoft.com/office/drawing/2014/main" val="378868948"/>
                    </a:ext>
                  </a:extLst>
                </a:gridCol>
                <a:gridCol w="1584614">
                  <a:extLst>
                    <a:ext uri="{9D8B030D-6E8A-4147-A177-3AD203B41FA5}">
                      <a16:colId xmlns:a16="http://schemas.microsoft.com/office/drawing/2014/main" val="4073134039"/>
                    </a:ext>
                  </a:extLst>
                </a:gridCol>
                <a:gridCol w="2840108">
                  <a:extLst>
                    <a:ext uri="{9D8B030D-6E8A-4147-A177-3AD203B41FA5}">
                      <a16:colId xmlns:a16="http://schemas.microsoft.com/office/drawing/2014/main" val="2032357134"/>
                    </a:ext>
                  </a:extLst>
                </a:gridCol>
                <a:gridCol w="2873225">
                  <a:extLst>
                    <a:ext uri="{9D8B030D-6E8A-4147-A177-3AD203B41FA5}">
                      <a16:colId xmlns:a16="http://schemas.microsoft.com/office/drawing/2014/main" val="12480478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 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Z Mag ~ 0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Z Mag &lt;= Line Z Mag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Z mag &gt; Line Z mag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34067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Angle difference &lt; 10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High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High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Low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04917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10 &lt; Angle Difference &lt; 40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High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Medium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Low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99832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Angle Difference &gt; 40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High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Low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Very Low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466750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5C961FF-2353-6388-25DD-15430591F81C}"/>
              </a:ext>
            </a:extLst>
          </p:cNvPr>
          <p:cNvSpPr txBox="1"/>
          <p:nvPr/>
        </p:nvSpPr>
        <p:spPr>
          <a:xfrm>
            <a:off x="0" y="48463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Conclusions</a:t>
            </a:r>
            <a:endParaRPr lang="en-US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21DE19-1766-6758-FF79-2C007C02B578}"/>
              </a:ext>
            </a:extLst>
          </p:cNvPr>
          <p:cNvSpPr txBox="1"/>
          <p:nvPr/>
        </p:nvSpPr>
        <p:spPr>
          <a:xfrm>
            <a:off x="189781" y="1371600"/>
            <a:ext cx="117146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angle difference between measured impedance and line impedance is not often discussed, however the authors have found: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This angle can provide useful information about the (accuracy, quality, correctness, confidence?) of the location calculation.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By looking at the magnitude of the measured fault impedance we get another factor that can be used to determine the confidence of the estimated fault location.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When the measured  magnitude is very low, around 5% or less of the line impedance magnitude, then the angle becomes less important in determining confidence.</a:t>
            </a:r>
          </a:p>
        </p:txBody>
      </p:sp>
    </p:spTree>
    <p:extLst>
      <p:ext uri="{BB962C8B-B14F-4D97-AF65-F5344CB8AC3E}">
        <p14:creationId xmlns:p14="http://schemas.microsoft.com/office/powerpoint/2010/main" val="179194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302152"/>
            <a:ext cx="12192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How can we tell if a Calculated Fault Location is</a:t>
            </a:r>
            <a:b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Good or Bad?</a:t>
            </a:r>
            <a:b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</a:br>
            <a:b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3200" b="1" dirty="0"/>
              <a:t>A good answer is to check the Angle Difference between</a:t>
            </a:r>
            <a:br>
              <a:rPr lang="en-US" sz="3200" b="1" dirty="0"/>
            </a:br>
            <a:r>
              <a:rPr lang="en-US" sz="3200" b="1" dirty="0"/>
              <a:t>Line Impedance and Measured Impedance</a:t>
            </a:r>
          </a:p>
          <a:p>
            <a:pPr algn="ctr"/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following is a tutorial with 7 real life events including</a:t>
            </a:r>
            <a:b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Single Phase, Phase to Phase, and 3 Phase examples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62FBA-9D3F-FE67-DC80-EF05E8F56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C707CC-531B-91D7-C557-4F0232933312}"/>
              </a:ext>
            </a:extLst>
          </p:cNvPr>
          <p:cNvSpPr txBox="1"/>
          <p:nvPr/>
        </p:nvSpPr>
        <p:spPr>
          <a:xfrm>
            <a:off x="-138896" y="31101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The Main Concept: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6001" t="2654" r="13350" b="2620"/>
          <a:stretch>
            <a:fillRect/>
          </a:stretch>
        </p:blipFill>
        <p:spPr bwMode="auto">
          <a:xfrm>
            <a:off x="6425949" y="1138490"/>
            <a:ext cx="4604795" cy="4581061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/>
          <a:srcRect l="18472" t="2595" r="17988"/>
          <a:stretch>
            <a:fillRect/>
          </a:stretch>
        </p:blipFill>
        <p:spPr bwMode="auto">
          <a:xfrm>
            <a:off x="1053325" y="1139594"/>
            <a:ext cx="4391627" cy="4579427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64873" y="5879939"/>
            <a:ext cx="4375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Good Location: High Confidence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799" y="5777694"/>
            <a:ext cx="4664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Bad Location: Medium to Low Confidence</a:t>
            </a:r>
            <a:b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But we can Improve</a:t>
            </a:r>
          </a:p>
        </p:txBody>
      </p:sp>
    </p:spTree>
    <p:extLst>
      <p:ext uri="{BB962C8B-B14F-4D97-AF65-F5344CB8AC3E}">
        <p14:creationId xmlns:p14="http://schemas.microsoft.com/office/powerpoint/2010/main" val="3387876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17058"/>
            <a:ext cx="121920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solidFill>
                  <a:schemeClr val="accent3">
                    <a:lumMod val="50000"/>
                  </a:schemeClr>
                </a:solidFill>
              </a:rPr>
              <a:t>Summary</a:t>
            </a:r>
          </a:p>
          <a:p>
            <a:pPr algn="ctr"/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spcAft>
                <a:spcPts val="1200"/>
              </a:spcAft>
            </a:pPr>
            <a:b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3200" b="1" dirty="0">
                <a:solidFill>
                  <a:schemeClr val="bg2">
                    <a:lumMod val="10000"/>
                  </a:schemeClr>
                </a:solidFill>
              </a:rPr>
              <a:t>If the angle difference is close to zero and the measured fault magnitude is in range with the line impedance magnitude, </a:t>
            </a:r>
            <a:br>
              <a:rPr lang="en-US" sz="3200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3200" b="1" dirty="0">
                <a:solidFill>
                  <a:schemeClr val="bg2">
                    <a:lumMod val="10000"/>
                  </a:schemeClr>
                </a:solidFill>
              </a:rPr>
              <a:t>then it’s a Good Location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1A23378-DBBF-43C3-9E91-E2CBC9BEF0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172080"/>
              </p:ext>
            </p:extLst>
          </p:nvPr>
        </p:nvGraphicFramePr>
        <p:xfrm>
          <a:off x="506534" y="3801732"/>
          <a:ext cx="10983851" cy="145466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685904">
                  <a:extLst>
                    <a:ext uri="{9D8B030D-6E8A-4147-A177-3AD203B41FA5}">
                      <a16:colId xmlns:a16="http://schemas.microsoft.com/office/drawing/2014/main" val="378868948"/>
                    </a:ext>
                  </a:extLst>
                </a:gridCol>
                <a:gridCol w="1584614">
                  <a:extLst>
                    <a:ext uri="{9D8B030D-6E8A-4147-A177-3AD203B41FA5}">
                      <a16:colId xmlns:a16="http://schemas.microsoft.com/office/drawing/2014/main" val="4073134039"/>
                    </a:ext>
                  </a:extLst>
                </a:gridCol>
                <a:gridCol w="2840108">
                  <a:extLst>
                    <a:ext uri="{9D8B030D-6E8A-4147-A177-3AD203B41FA5}">
                      <a16:colId xmlns:a16="http://schemas.microsoft.com/office/drawing/2014/main" val="2032357134"/>
                    </a:ext>
                  </a:extLst>
                </a:gridCol>
                <a:gridCol w="2873225">
                  <a:extLst>
                    <a:ext uri="{9D8B030D-6E8A-4147-A177-3AD203B41FA5}">
                      <a16:colId xmlns:a16="http://schemas.microsoft.com/office/drawing/2014/main" val="12480478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 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Z Mag ~ 0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Z Mag &lt;= Line Z Mag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Z mag &gt; Line Z mag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34067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Angle difference &lt; 10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High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High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Low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04917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10 &lt; Angle Difference &lt; 40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High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Medium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Low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99832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Angle Difference &gt; 40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High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Low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Very Low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46675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06025-3073-57C3-F72F-0879D8FCF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FAE43C6-7A84-D566-7D4C-3951EFFB7CE4}"/>
                  </a:ext>
                </a:extLst>
              </p:cNvPr>
              <p:cNvSpPr txBox="1"/>
              <p:nvPr/>
            </p:nvSpPr>
            <p:spPr>
              <a:xfrm>
                <a:off x="0" y="1264400"/>
                <a:ext cx="12192000" cy="5084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accent3">
                        <a:lumMod val="50000"/>
                      </a:schemeClr>
                    </a:solidFill>
                  </a:rPr>
                  <a:t>Part I: Single Phase Examples</a:t>
                </a:r>
              </a:p>
              <a:p>
                <a:pPr algn="ctr"/>
                <a:endParaRPr 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pPr algn="ctr">
                  <a:spcAft>
                    <a:spcPts val="1200"/>
                  </a:spcAft>
                </a:pPr>
                <a:r>
                  <a:rPr lang="en-US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For AN type Event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3200" b="1" dirty="0"/>
                  <a:t>Fault Impedance (ZF) = </a:t>
                </a:r>
                <a14:m>
                  <m:oMath xmlns:m="http://schemas.openxmlformats.org/officeDocument/2006/math"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2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</m:num>
                      <m:den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 + (</m:t>
                        </m:r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𝑲</m:t>
                        </m:r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  <m:t>𝑵</m:t>
                            </m:r>
                          </m:sub>
                        </m:sSub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sz="3200" b="1" dirty="0"/>
              </a:p>
              <a:p>
                <a:pPr algn="ctr">
                  <a:lnSpc>
                    <a:spcPct val="150000"/>
                  </a:lnSpc>
                </a:pPr>
                <a:r>
                  <a:rPr lang="en-US" sz="3200" b="1" dirty="0"/>
                  <a:t>where K0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𝒁</m:t>
                        </m:r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𝒁</m:t>
                        </m:r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lang="en-US" sz="32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𝒁</m:t>
                        </m:r>
                        <m:r>
                          <a:rPr lang="en-US" sz="32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endParaRPr lang="en-US" sz="3200" b="1" dirty="0"/>
              </a:p>
              <a:p>
                <a:pPr algn="ctr">
                  <a:lnSpc>
                    <a:spcPct val="150000"/>
                  </a:lnSpc>
                </a:pPr>
                <a:r>
                  <a:rPr lang="en-US" sz="3200" b="1" dirty="0"/>
                  <a:t>Fault Location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𝑰𝒎</m:t>
                        </m:r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𝒁𝑭</m:t>
                        </m:r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𝑰𝒎</m:t>
                        </m:r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𝒁</m:t>
                        </m:r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𝑳𝑳</m:t>
                    </m:r>
                  </m:oMath>
                </a14:m>
                <a:endParaRPr lang="en-US" sz="3200" b="1" dirty="0"/>
              </a:p>
              <a:p>
                <a:pPr algn="ctr">
                  <a:spcAft>
                    <a:spcPts val="1200"/>
                  </a:spcAft>
                </a:pPr>
                <a:endParaRPr lang="en-US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FAE43C6-7A84-D566-7D4C-3951EFFB7C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264400"/>
                <a:ext cx="12192000" cy="5084341"/>
              </a:xfrm>
              <a:prstGeom prst="rect">
                <a:avLst/>
              </a:prstGeom>
              <a:blipFill>
                <a:blip r:embed="rId2"/>
                <a:stretch>
                  <a:fillRect t="-1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5928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05706-1154-FF6B-7035-B39594605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1A2149A3-F0B4-7B47-D7C5-CA611A15A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2836" t="19797" r="52105" b="8854"/>
          <a:stretch>
            <a:fillRect/>
          </a:stretch>
        </p:blipFill>
        <p:spPr bwMode="auto">
          <a:xfrm>
            <a:off x="625032" y="1250066"/>
            <a:ext cx="6736462" cy="3872638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7AE55B-DDE3-0CAC-C77B-F4BA59C6F8FE}"/>
              </a:ext>
            </a:extLst>
          </p:cNvPr>
          <p:cNvSpPr txBox="1"/>
          <p:nvPr/>
        </p:nvSpPr>
        <p:spPr>
          <a:xfrm>
            <a:off x="0" y="20574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Example-1: Single Phase – Good Angle Difference</a:t>
            </a:r>
            <a:b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500kV - Phase A to Ground - 8kAmps RMS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4C8E0D-CBC9-0911-3CCB-7CADE9DE2610}"/>
              </a:ext>
            </a:extLst>
          </p:cNvPr>
          <p:cNvSpPr txBox="1"/>
          <p:nvPr/>
        </p:nvSpPr>
        <p:spPr>
          <a:xfrm>
            <a:off x="0" y="6057930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Angle difference is small and ZF magnitude is reasonable, so the Confidence is High</a:t>
            </a:r>
          </a:p>
        </p:txBody>
      </p:sp>
      <p:pic>
        <p:nvPicPr>
          <p:cNvPr id="8" name="Picture 7" descr="Example 1.png">
            <a:extLst>
              <a:ext uri="{FF2B5EF4-FFF2-40B4-BE49-F238E27FC236}">
                <a16:creationId xmlns:a16="http://schemas.microsoft.com/office/drawing/2014/main" id="{8AE4DDE2-1EF2-4813-91E0-5241A36B7C6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16333" r="19784"/>
          <a:stretch>
            <a:fillRect/>
          </a:stretch>
        </p:blipFill>
        <p:spPr>
          <a:xfrm>
            <a:off x="8009687" y="1238490"/>
            <a:ext cx="3572707" cy="388909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40B8624-79A1-8D7E-1324-01C66C5DA6B1}"/>
              </a:ext>
            </a:extLst>
          </p:cNvPr>
          <p:cNvGrpSpPr/>
          <p:nvPr/>
        </p:nvGrpSpPr>
        <p:grpSpPr>
          <a:xfrm>
            <a:off x="6871487" y="1284787"/>
            <a:ext cx="365194" cy="3564274"/>
            <a:chOff x="6871487" y="1250062"/>
            <a:chExt cx="365194" cy="356427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87A4F50-070A-B2A1-ACCD-E295D9C4133D}"/>
                </a:ext>
              </a:extLst>
            </p:cNvPr>
            <p:cNvSpPr txBox="1"/>
            <p:nvPr/>
          </p:nvSpPr>
          <p:spPr>
            <a:xfrm>
              <a:off x="6875362" y="1250062"/>
              <a:ext cx="3424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Va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AE3233B-F1FC-91E9-6A86-0B0F19111C36}"/>
                </a:ext>
              </a:extLst>
            </p:cNvPr>
            <p:cNvSpPr txBox="1"/>
            <p:nvPr/>
          </p:nvSpPr>
          <p:spPr>
            <a:xfrm>
              <a:off x="6877287" y="1796012"/>
              <a:ext cx="3593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Vb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6C774C5-852A-4DE0-B324-654991A841EB}"/>
                </a:ext>
              </a:extLst>
            </p:cNvPr>
            <p:cNvSpPr txBox="1"/>
            <p:nvPr/>
          </p:nvSpPr>
          <p:spPr>
            <a:xfrm>
              <a:off x="6879212" y="2341962"/>
              <a:ext cx="35137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Vc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29100C1-1086-EE65-1AAA-2349FBB1E6FB}"/>
                </a:ext>
              </a:extLst>
            </p:cNvPr>
            <p:cNvSpPr txBox="1"/>
            <p:nvPr/>
          </p:nvSpPr>
          <p:spPr>
            <a:xfrm>
              <a:off x="6881137" y="2887912"/>
              <a:ext cx="30809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Ia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A12EE12-5845-8F68-CB2E-CA3AD8258AB9}"/>
                </a:ext>
              </a:extLst>
            </p:cNvPr>
            <p:cNvSpPr txBox="1"/>
            <p:nvPr/>
          </p:nvSpPr>
          <p:spPr>
            <a:xfrm>
              <a:off x="6871487" y="3433862"/>
              <a:ext cx="3129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Ib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75E5327-77CF-2F2D-BCF0-991FDDD5EB41}"/>
                </a:ext>
              </a:extLst>
            </p:cNvPr>
            <p:cNvSpPr txBox="1"/>
            <p:nvPr/>
          </p:nvSpPr>
          <p:spPr>
            <a:xfrm>
              <a:off x="6873412" y="4002962"/>
              <a:ext cx="3048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Ic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2657A1D-02BA-F0B6-3CC6-C561A7C2D22A}"/>
                </a:ext>
              </a:extLst>
            </p:cNvPr>
            <p:cNvSpPr txBox="1"/>
            <p:nvPr/>
          </p:nvSpPr>
          <p:spPr>
            <a:xfrm>
              <a:off x="6875337" y="4537337"/>
              <a:ext cx="3113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In</a:t>
              </a:r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4E08AC3-067C-92C9-F84C-25E4B008C7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902065"/>
              </p:ext>
            </p:extLst>
          </p:nvPr>
        </p:nvGraphicFramePr>
        <p:xfrm>
          <a:off x="621169" y="5281547"/>
          <a:ext cx="10949661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9887">
                  <a:extLst>
                    <a:ext uri="{9D8B030D-6E8A-4147-A177-3AD203B41FA5}">
                      <a16:colId xmlns:a16="http://schemas.microsoft.com/office/drawing/2014/main" val="2209347674"/>
                    </a:ext>
                  </a:extLst>
                </a:gridCol>
                <a:gridCol w="3649887">
                  <a:extLst>
                    <a:ext uri="{9D8B030D-6E8A-4147-A177-3AD203B41FA5}">
                      <a16:colId xmlns:a16="http://schemas.microsoft.com/office/drawing/2014/main" val="1919745851"/>
                    </a:ext>
                  </a:extLst>
                </a:gridCol>
                <a:gridCol w="3649887">
                  <a:extLst>
                    <a:ext uri="{9D8B030D-6E8A-4147-A177-3AD203B41FA5}">
                      <a16:colId xmlns:a16="http://schemas.microsoft.com/office/drawing/2014/main" val="19438624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Line Z = 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10.233 @ 87.76 </a:t>
                      </a:r>
                      <a:r>
                        <a:rPr lang="el-G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Ω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Actual = 8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.23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LL = 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8.77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6638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Fault Z =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9.537 @ 89.56 </a:t>
                      </a:r>
                      <a:r>
                        <a:rPr lang="el-G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Ω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Calculated = 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8.18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Angle Difference = 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1.8°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7501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0354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02355-9998-05F3-508D-AE624FCFC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6213D55-573B-C2E3-247D-6C7D7B3EBCC7}"/>
              </a:ext>
            </a:extLst>
          </p:cNvPr>
          <p:cNvSpPr txBox="1"/>
          <p:nvPr/>
        </p:nvSpPr>
        <p:spPr>
          <a:xfrm>
            <a:off x="0" y="20574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Example-2: Single Phase - Lightning Strike</a:t>
            </a:r>
            <a:b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115kV - Phase B to Ground - 30kAmps RMS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F88EE6D-EA02-7EF2-D38E-E0D33BDF5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3065" t="19499" r="26833" b="8984"/>
          <a:stretch>
            <a:fillRect/>
          </a:stretch>
        </p:blipFill>
        <p:spPr bwMode="auto">
          <a:xfrm>
            <a:off x="648156" y="1261641"/>
            <a:ext cx="6736466" cy="3863847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02B122-23CF-AF47-0F78-800C3ED057F9}"/>
              </a:ext>
            </a:extLst>
          </p:cNvPr>
          <p:cNvSpPr txBox="1"/>
          <p:nvPr/>
        </p:nvSpPr>
        <p:spPr>
          <a:xfrm>
            <a:off x="0" y="6009584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Angle difference is large but ZF magnitude is almost zero, so the Confidence is High</a:t>
            </a:r>
          </a:p>
        </p:txBody>
      </p:sp>
      <p:pic>
        <p:nvPicPr>
          <p:cNvPr id="5" name="Picture 4" descr="Example 2.png">
            <a:extLst>
              <a:ext uri="{FF2B5EF4-FFF2-40B4-BE49-F238E27FC236}">
                <a16:creationId xmlns:a16="http://schemas.microsoft.com/office/drawing/2014/main" id="{22A41417-0131-4162-81F8-86D12075F1C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21692" r="24274"/>
          <a:stretch>
            <a:fillRect/>
          </a:stretch>
        </p:blipFill>
        <p:spPr>
          <a:xfrm>
            <a:off x="8007962" y="1250067"/>
            <a:ext cx="3580697" cy="387751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C238E31-BAB9-F236-8778-76C80B5254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618648"/>
              </p:ext>
            </p:extLst>
          </p:nvPr>
        </p:nvGraphicFramePr>
        <p:xfrm>
          <a:off x="621169" y="5265807"/>
          <a:ext cx="10949661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9887">
                  <a:extLst>
                    <a:ext uri="{9D8B030D-6E8A-4147-A177-3AD203B41FA5}">
                      <a16:colId xmlns:a16="http://schemas.microsoft.com/office/drawing/2014/main" val="2209347674"/>
                    </a:ext>
                  </a:extLst>
                </a:gridCol>
                <a:gridCol w="3649887">
                  <a:extLst>
                    <a:ext uri="{9D8B030D-6E8A-4147-A177-3AD203B41FA5}">
                      <a16:colId xmlns:a16="http://schemas.microsoft.com/office/drawing/2014/main" val="1919745851"/>
                    </a:ext>
                  </a:extLst>
                </a:gridCol>
                <a:gridCol w="3649887">
                  <a:extLst>
                    <a:ext uri="{9D8B030D-6E8A-4147-A177-3AD203B41FA5}">
                      <a16:colId xmlns:a16="http://schemas.microsoft.com/office/drawing/2014/main" val="19438624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Line Z1 = 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9.615 @ 82.94 </a:t>
                      </a:r>
                      <a:r>
                        <a:rPr lang="el-G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Ω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Actual = 0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.0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LL = 13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.2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6638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Fault Z =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0.183 @ 42.26 </a:t>
                      </a:r>
                      <a:r>
                        <a:rPr lang="el-G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Ω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Calculated = 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0.1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Angle Difference = 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40.68°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7501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2705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EA3CB-D23B-8C94-3411-C78D875019A8}"/>
              </a:ext>
            </a:extLst>
          </p:cNvPr>
          <p:cNvSpPr txBox="1"/>
          <p:nvPr/>
        </p:nvSpPr>
        <p:spPr>
          <a:xfrm>
            <a:off x="0" y="20574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Example-3A: Single Phase – Reverse Polarity</a:t>
            </a:r>
            <a:b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230kV - Phase C to Ground - 5kAmps RMS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F2EBC2-44F5-5ECB-FB88-A02B7E6B07F0}"/>
              </a:ext>
            </a:extLst>
          </p:cNvPr>
          <p:cNvSpPr txBox="1"/>
          <p:nvPr/>
        </p:nvSpPr>
        <p:spPr>
          <a:xfrm>
            <a:off x="15436" y="60268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Angle difference is large and ZF magnitude is not reasonable, so the Confidence is Low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953" t="19238" r="26942" b="9180"/>
          <a:stretch>
            <a:fillRect/>
          </a:stretch>
        </p:blipFill>
        <p:spPr bwMode="auto">
          <a:xfrm>
            <a:off x="636602" y="1250066"/>
            <a:ext cx="6886942" cy="3885959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8" name="Picture 7" descr="Example 3a.png"/>
          <p:cNvPicPr>
            <a:picLocks noChangeAspect="1"/>
          </p:cNvPicPr>
          <p:nvPr/>
        </p:nvPicPr>
        <p:blipFill>
          <a:blip r:embed="rId3" cstate="print"/>
          <a:srcRect l="15974" r="19230"/>
          <a:stretch>
            <a:fillRect/>
          </a:stretch>
        </p:blipFill>
        <p:spPr>
          <a:xfrm>
            <a:off x="7998115" y="1238492"/>
            <a:ext cx="3588152" cy="389587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2F47FF3-4A9D-B82B-66AC-83AD4F2D01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456978"/>
              </p:ext>
            </p:extLst>
          </p:nvPr>
        </p:nvGraphicFramePr>
        <p:xfrm>
          <a:off x="621169" y="5283498"/>
          <a:ext cx="10949661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9887">
                  <a:extLst>
                    <a:ext uri="{9D8B030D-6E8A-4147-A177-3AD203B41FA5}">
                      <a16:colId xmlns:a16="http://schemas.microsoft.com/office/drawing/2014/main" val="2209347674"/>
                    </a:ext>
                  </a:extLst>
                </a:gridCol>
                <a:gridCol w="3649887">
                  <a:extLst>
                    <a:ext uri="{9D8B030D-6E8A-4147-A177-3AD203B41FA5}">
                      <a16:colId xmlns:a16="http://schemas.microsoft.com/office/drawing/2014/main" val="1919745851"/>
                    </a:ext>
                  </a:extLst>
                </a:gridCol>
                <a:gridCol w="3649887">
                  <a:extLst>
                    <a:ext uri="{9D8B030D-6E8A-4147-A177-3AD203B41FA5}">
                      <a16:colId xmlns:a16="http://schemas.microsoft.com/office/drawing/2014/main" val="19438624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Line Z1 = 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6.268 @ 85.401 </a:t>
                      </a:r>
                      <a:r>
                        <a:rPr lang="el-G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Ω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Actual = 8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.9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LL = 8.37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6638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Fault Z =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16.584 @ 48.13 </a:t>
                      </a:r>
                      <a:r>
                        <a:rPr lang="el-G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Ω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Calculated = 16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.5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Angle Difference = 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37.27°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7501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2921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EA3CB-D23B-8C94-3411-C78D875019A8}"/>
              </a:ext>
            </a:extLst>
          </p:cNvPr>
          <p:cNvSpPr txBox="1"/>
          <p:nvPr/>
        </p:nvSpPr>
        <p:spPr>
          <a:xfrm>
            <a:off x="0" y="20574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Example-3B: Single Phase – Reverse Polarity Corrected</a:t>
            </a:r>
            <a:b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230kV - Phase C to Ground - 5kAmps RMS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F2EBC2-44F5-5ECB-FB88-A02B7E6B07F0}"/>
              </a:ext>
            </a:extLst>
          </p:cNvPr>
          <p:cNvSpPr txBox="1"/>
          <p:nvPr/>
        </p:nvSpPr>
        <p:spPr>
          <a:xfrm>
            <a:off x="0" y="6080169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Angle difference is small and ZF magnitude is reasonable, so the Confidence is High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2838" t="19449" r="26869" b="8984"/>
          <a:stretch>
            <a:fillRect/>
          </a:stretch>
        </p:blipFill>
        <p:spPr bwMode="auto">
          <a:xfrm>
            <a:off x="625031" y="1261642"/>
            <a:ext cx="6898511" cy="3889093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7" name="Picture 6" descr="Example 3b.png"/>
          <p:cNvPicPr>
            <a:picLocks noChangeAspect="1"/>
          </p:cNvPicPr>
          <p:nvPr/>
        </p:nvPicPr>
        <p:blipFill>
          <a:blip r:embed="rId3" cstate="print"/>
          <a:srcRect l="15114" r="18144"/>
          <a:stretch>
            <a:fillRect/>
          </a:stretch>
        </p:blipFill>
        <p:spPr>
          <a:xfrm>
            <a:off x="8021256" y="1250066"/>
            <a:ext cx="3576577" cy="389445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8050955-0CB5-9EB2-9E50-227040851E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787692"/>
              </p:ext>
            </p:extLst>
          </p:nvPr>
        </p:nvGraphicFramePr>
        <p:xfrm>
          <a:off x="625031" y="5338489"/>
          <a:ext cx="10949661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9887">
                  <a:extLst>
                    <a:ext uri="{9D8B030D-6E8A-4147-A177-3AD203B41FA5}">
                      <a16:colId xmlns:a16="http://schemas.microsoft.com/office/drawing/2014/main" val="2209347674"/>
                    </a:ext>
                  </a:extLst>
                </a:gridCol>
                <a:gridCol w="3649887">
                  <a:extLst>
                    <a:ext uri="{9D8B030D-6E8A-4147-A177-3AD203B41FA5}">
                      <a16:colId xmlns:a16="http://schemas.microsoft.com/office/drawing/2014/main" val="1919745851"/>
                    </a:ext>
                  </a:extLst>
                </a:gridCol>
                <a:gridCol w="3649887">
                  <a:extLst>
                    <a:ext uri="{9D8B030D-6E8A-4147-A177-3AD203B41FA5}">
                      <a16:colId xmlns:a16="http://schemas.microsoft.com/office/drawing/2014/main" val="19438624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Line Z1 = 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6.268 @ 85.401 </a:t>
                      </a:r>
                      <a:r>
                        <a:rPr lang="el-G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Ω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Actual = 8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.9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LL = 8.37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6638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Fault Z =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6.674 @ 80.96 </a:t>
                      </a:r>
                      <a:r>
                        <a:rPr lang="el-G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Ω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Calculated = 8.827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miles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Angle Difference = 4</a:t>
                      </a: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.44°</a:t>
                      </a:r>
                      <a:endParaRPr lang="en-US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7501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292184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7453</TotalTime>
  <Words>1081</Words>
  <Application>Microsoft Office PowerPoint</Application>
  <PresentationFormat>Widescreen</PresentationFormat>
  <Paragraphs>156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Cambria Math</vt:lpstr>
      <vt:lpstr>Trebuchet MS</vt:lpstr>
      <vt:lpstr>Wingdings 3</vt:lpstr>
      <vt:lpstr>Facet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Theo Laughner</dc:creator>
  <cp:lastModifiedBy>Amir Makki</cp:lastModifiedBy>
  <cp:revision>260</cp:revision>
  <dcterms:created xsi:type="dcterms:W3CDTF">2024-05-15T20:35:55Z</dcterms:created>
  <dcterms:modified xsi:type="dcterms:W3CDTF">2026-04-12T00:19:00Z</dcterms:modified>
</cp:coreProperties>
</file>